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9" r:id="rId1"/>
  </p:sldMasterIdLst>
  <p:notesMasterIdLst>
    <p:notesMasterId r:id="rId10"/>
  </p:notesMasterIdLst>
  <p:sldIdLst>
    <p:sldId id="256" r:id="rId2"/>
    <p:sldId id="265" r:id="rId3"/>
    <p:sldId id="257" r:id="rId4"/>
    <p:sldId id="258" r:id="rId5"/>
    <p:sldId id="259" r:id="rId6"/>
    <p:sldId id="260" r:id="rId7"/>
    <p:sldId id="266" r:id="rId8"/>
    <p:sldId id="261"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8"/>
    <p:restoredTop sz="83543"/>
  </p:normalViewPr>
  <p:slideViewPr>
    <p:cSldViewPr snapToGrid="0">
      <p:cViewPr varScale="1">
        <p:scale>
          <a:sx n="164" d="100"/>
          <a:sy n="164" d="100"/>
        </p:scale>
        <p:origin x="77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73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fld id="{D4D0BBE8-43DF-7A48-A811-3E7D8457DDD4}" type="datetimeFigureOut">
              <a:rPr lang="en-US" smtClean="0"/>
              <a:t>3/28/21</a:t>
            </a:fld>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sldNum="0"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inyurl.com/544j5c4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073886"/>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1997216"/>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Analysing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t>
            </a:r>
            <a:r>
              <a:rPr lang="en-US" b="1" dirty="0"/>
              <a:t>time series’ of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4" name="Content Placeholder 13" descr="Table&#10;&#10;Description automatically generated">
            <a:extLst>
              <a:ext uri="{FF2B5EF4-FFF2-40B4-BE49-F238E27FC236}">
                <a16:creationId xmlns:a16="http://schemas.microsoft.com/office/drawing/2014/main" id="{3AFB4060-4E94-9048-A521-9AAD46F2ED77}"/>
              </a:ext>
            </a:extLst>
          </p:cNvPr>
          <p:cNvPicPr>
            <a:picLocks noGrp="1" noChangeAspect="1"/>
          </p:cNvPicPr>
          <p:nvPr>
            <p:ph sz="quarter" idx="4"/>
          </p:nvPr>
        </p:nvPicPr>
        <p:blipFill>
          <a:blip r:embed="rId3"/>
          <a:stretch>
            <a:fillRect/>
          </a:stretch>
        </p:blipFill>
        <p:spPr>
          <a:xfrm>
            <a:off x="4159602" y="1712188"/>
            <a:ext cx="2738438" cy="1537870"/>
          </a:xfrm>
        </p:spPr>
      </p:pic>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4"/>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5"/>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0" y="3516904"/>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84D4B85-34F2-D248-9AFC-FAFF1D0ACC95}"/>
              </a:ext>
            </a:extLst>
          </p:cNvPr>
          <p:cNvPicPr>
            <a:picLocks noChangeAspect="1"/>
          </p:cNvPicPr>
          <p:nvPr/>
        </p:nvPicPr>
        <p:blipFill>
          <a:blip r:embed="rId5"/>
          <a:stretch>
            <a:fillRect/>
          </a:stretch>
        </p:blipFill>
        <p:spPr>
          <a:xfrm>
            <a:off x="3693765" y="1530272"/>
            <a:ext cx="2535045" cy="993324"/>
          </a:xfrm>
          <a:prstGeom prst="rect">
            <a:avLst/>
          </a:prstGeom>
        </p:spPr>
      </p:pic>
      <p:pic>
        <p:nvPicPr>
          <p:cNvPr id="37" name="Picture 36">
            <a:extLst>
              <a:ext uri="{FF2B5EF4-FFF2-40B4-BE49-F238E27FC236}">
                <a16:creationId xmlns:a16="http://schemas.microsoft.com/office/drawing/2014/main" id="{D0BEEE66-D7BB-AA46-A90E-2257650317BC}"/>
              </a:ext>
            </a:extLst>
          </p:cNvPr>
          <p:cNvPicPr>
            <a:picLocks noChangeAspect="1"/>
          </p:cNvPicPr>
          <p:nvPr/>
        </p:nvPicPr>
        <p:blipFill>
          <a:blip r:embed="rId6"/>
          <a:stretch>
            <a:fillRect/>
          </a:stretch>
        </p:blipFill>
        <p:spPr>
          <a:xfrm>
            <a:off x="3693765" y="2523596"/>
            <a:ext cx="2535045" cy="796728"/>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181550"/>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rmAutofit fontScale="90000"/>
          </a:bodyPr>
          <a:lstStyle/>
          <a:p>
            <a:r>
              <a:rPr lang="en-US" dirty="0"/>
              <a:t>Grouping and aggregating is needed for a variety of different methods of streamflow analysis:</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0398EB4-DC78-0A4A-B243-59A5891D8D68}"/>
              </a:ext>
            </a:extLst>
          </p:cNvPr>
          <p:cNvSpPr txBox="1">
            <a:spLocks/>
          </p:cNvSpPr>
          <p:nvPr/>
        </p:nvSpPr>
        <p:spPr>
          <a:xfrm>
            <a:off x="553851" y="1585034"/>
            <a:ext cx="7886700" cy="1973431"/>
          </a:xfrm>
          <a:prstGeom prst="rect">
            <a:avLst/>
          </a:prstGeom>
          <a:solidFill>
            <a:schemeClr val="accent2"/>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mj-lt"/>
                <a:ea typeface="+mj-ea"/>
                <a:cs typeface="+mj-cs"/>
              </a:defRPr>
            </a:lvl1pPr>
          </a:lstStyle>
          <a:p>
            <a:pPr algn="ctr"/>
            <a:r>
              <a:rPr lang="en-US" sz="3600" dirty="0"/>
              <a:t>Let’s try it! Practice these three analysis techniques at the following link:</a:t>
            </a:r>
          </a:p>
          <a:p>
            <a:pPr algn="ctr"/>
            <a:r>
              <a:rPr lang="en-US" sz="3600" dirty="0">
                <a:solidFill>
                  <a:schemeClr val="bg1">
                    <a:lumMod val="95000"/>
                  </a:schemeClr>
                </a:solidFill>
                <a:hlinkClick r:id="rId7">
                  <a:extLst>
                    <a:ext uri="{A12FA001-AC4F-418D-AE19-62706E023703}">
                      <ahyp:hlinkClr xmlns:ahyp="http://schemas.microsoft.com/office/drawing/2018/hyperlinkcolor" val="tx"/>
                    </a:ext>
                  </a:extLst>
                </a:hlinkClick>
              </a:rPr>
              <a:t>https://tinyurl.com/544j5c4a</a:t>
            </a:r>
            <a:endParaRPr lang="en-US" sz="3600" dirty="0">
              <a:solidFill>
                <a:schemeClr val="bg1">
                  <a:lumMod val="95000"/>
                </a:schemeClr>
              </a:solidFill>
            </a:endParaRPr>
          </a:p>
        </p:txBody>
      </p:sp>
    </p:spTree>
    <p:extLst>
      <p:ext uri="{BB962C8B-B14F-4D97-AF65-F5344CB8AC3E}">
        <p14:creationId xmlns:p14="http://schemas.microsoft.com/office/powerpoint/2010/main" val="25999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uiExpand="1" build="p" animBg="1"/>
      <p:bldP spid="7" grpId="0" uiExpand="1" build="p"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1022554"/>
          </a:xfrm>
        </p:spPr>
        <p:txBody>
          <a:bodyPr/>
          <a:lstStyle/>
          <a:p>
            <a:r>
              <a:rPr lang="en-US" dirty="0"/>
              <a:t>Function reference: 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1022555"/>
            <a:ext cx="8520600" cy="395902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4975</TotalTime>
  <Words>408</Words>
  <Application>Microsoft Macintosh PowerPoint</Application>
  <PresentationFormat>On-screen Show (16:9)</PresentationFormat>
  <Paragraphs>52</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a variety of different methods of streamflow analysis:</vt:lpstr>
      <vt:lpstr>Function reference: 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56</cp:revision>
  <dcterms:modified xsi:type="dcterms:W3CDTF">2021-03-29T03:48:26Z</dcterms:modified>
</cp:coreProperties>
</file>